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6" y="565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25/6/2020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7_ΨΗΦΙΑΚΟ ΒΗΜΑ\13.ΥΠΟΧΡΕΩΣΕΙΣ_ΔΗΜΟΣΙΟΤΗΤΑΣ\vimaafisaEPEND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ΚΑΛΑΠΟΔΗΣ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ΙΩΑ.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ΑΛΕΞΑΝΔΡΟΣ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ΠΕΛΟΠΟΝΝΗΣΟΥ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12.000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6.000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194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Nantia</cp:lastModifiedBy>
  <cp:revision>47</cp:revision>
  <dcterms:created xsi:type="dcterms:W3CDTF">2018-02-13T12:16:57Z</dcterms:created>
  <dcterms:modified xsi:type="dcterms:W3CDTF">2020-06-25T15:20:57Z</dcterms:modified>
</cp:coreProperties>
</file>